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5E1B5-E02C-49D8-B0BB-3E9BEFCBB5E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79E60-9D05-420B-8C1A-909369EF26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392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79E60-9D05-420B-8C1A-909369EF26D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9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18988B-D2FB-F38A-AA14-4E34255FE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2B84BA0-725B-5748-1BB9-6380A8153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0C0B86-E2F0-25D0-111C-88420E651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B5D06D-0731-A497-7A2C-4ECEB82DF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C254CD-8F69-AB03-2290-CE5A31F07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03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50CF0E-3E7D-28F3-5525-B11C66BD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E707E9-46BB-0AA7-FF93-A40E71455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22A2B4-1750-C7CD-7E5B-664EC407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55064F-22CE-AFC8-3090-F0AF5440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5FC689-A9E0-432D-A07D-46C4C1239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8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67017D0-344A-7D54-24C5-CD90395125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A133B0-E16E-BAC7-4574-B796F1363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EF85CE-FF36-9890-E15D-B2010D70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5F1681-A347-E107-9755-2BBDE9E68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5CDC38-7A29-E516-48CA-C7538694A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3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E15DD4-00EE-2766-D092-1506D16F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637F15-F74F-DEAD-853C-C7F1AC007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EB5830-AA73-A19B-79FF-C79D2C91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87427D-C4DA-FA78-B548-E03714803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BA700B-195F-8727-D1E7-EEFA9DC87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74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7F6E3C-76DD-D7CE-B684-E24DD296C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C096F5-EE04-8B69-5001-FA6ED6271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2F8DE-8300-63DC-591D-AC4942325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9E7FD9-5A3C-DCA8-59BC-A8535717C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A6A81F-4DC6-55BC-4532-1034785C2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38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0897A-C0B1-BD22-BA37-D2F3C235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21DA5B-7DA7-8B98-EDFA-C23297C5E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4E3CDA9-33FC-50BA-3084-186704A4E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1A08AE-2647-A76F-F9F1-D42FE4A22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F09D70-5A6B-9E82-D1CF-966B88227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6DAD7E-623C-C256-BB6B-CD5BA16F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67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1D2DDC-8C64-5A3C-8D0F-9A078D5AE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1F56C4-DB1A-3158-49AE-25CCA395F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00FFFC-A0C0-7F2F-1182-BBCEC80D1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EF59314-3E81-6750-3EE6-6DB8C35AF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D9FC47-B896-4C66-97A8-656E03BE5F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AEE97C2-8697-EB20-779B-71F1F226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E64458-6BDB-826D-3DB7-3F3BAC78E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CB49A9D-CBD4-8821-1D80-D1B8E7455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05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FFE1EA-3BDE-0F1C-63C7-C1D9BC56A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1FF990A-4B16-8086-EBA8-0624A2B4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5682B2-2DED-FD7A-504B-6318816E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A94602A-3A12-EFF1-952E-C975EB14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52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B54484A-6C04-DC1D-4C7D-A4281AB2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010BB24-4633-F982-3AB2-4432041C6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1A0AD3-D405-2A4B-0882-75A3A2718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07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AA704F-EABF-9F13-AF6D-0BD5010EB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05BFA1-4DAB-7EDC-938E-41DF016BC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AAA7DF-CEBF-2EB9-4FB9-0806652F7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BC225F-1416-EB7C-FED7-F8CD96781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62D6C0-3F04-1872-CE8B-BF016F55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09CC7B-C2E4-65D6-C43E-30850002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050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1270D-840A-FBCD-4E9E-19535320D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A2116DA-EC1E-6024-58A3-43B8E9D40A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8B617F-9DB2-F49E-55C1-84827D002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F05720-BC39-5B8F-0353-DD032F58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895746-EAF7-F1DF-8966-D54EFE54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A50BE7-27E3-9084-77EB-030BB389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96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B6AA7A6-6EFB-84ED-6FF0-129C1A5CB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6039EC-A8D6-040E-C5B4-67DAA3738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DED8BF-6033-4D75-F623-8E318A4F5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26591-BFCF-4D8A-9A6A-03EFAB6DA85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CE2903-BE8B-94EA-A02C-B1179F045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57454F-03B8-9F68-82A4-8A3A65F8F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BA092-DF11-45F0-A7B5-FB84A14F6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51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0A1CD08E-AF59-B8FF-EEAD-7E21A484AE3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416" t="17162" r="41040" b="15775"/>
          <a:stretch/>
        </p:blipFill>
        <p:spPr>
          <a:xfrm>
            <a:off x="1047184" y="125"/>
            <a:ext cx="10097632" cy="6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200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ワイド画面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脳外 北部</dc:creator>
  <cp:lastModifiedBy>脳外 北部</cp:lastModifiedBy>
  <cp:revision>1</cp:revision>
  <dcterms:created xsi:type="dcterms:W3CDTF">2025-02-17T06:36:26Z</dcterms:created>
  <dcterms:modified xsi:type="dcterms:W3CDTF">2025-02-17T06:45:04Z</dcterms:modified>
</cp:coreProperties>
</file>